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33DE5D-B0A1-B65D-C7BB-2D63602502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5233EF0-6B41-09FD-1B4A-44693982A4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D7644C8-B864-E5B5-6184-3CBDDFEEE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965D-F9AB-44B6-89BA-97181852125E}" type="datetimeFigureOut">
              <a:rPr lang="nl-BE" smtClean="0"/>
              <a:t>19/05/2024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37AF71D-BD36-F4F0-5AA0-C04CEE3D8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8A3F24D-347B-CCAB-DCED-39A51DFCD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2824A-EA37-454D-80A4-3D3FAAB82A9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20772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AF5FFA-24B8-4AEC-8F3E-781D4D4D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7E7517-6F67-BDB6-53E4-05E2FA537E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0E7809E-93A9-D32C-0C3E-E0226E50D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965D-F9AB-44B6-89BA-97181852125E}" type="datetimeFigureOut">
              <a:rPr lang="nl-BE" smtClean="0"/>
              <a:t>19/05/2024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BE45EB0-A7B9-9A5A-6D96-6867FFEF9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290664E-D15B-B5E8-A92B-9D1D15C49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2824A-EA37-454D-80A4-3D3FAAB82A9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29892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2C1ED5-CA4C-86EB-9604-A7BF7139F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A1684D3-6CEF-E9C6-5BAC-69B99EE71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B2012B6-172D-0794-3163-43099B9C1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965D-F9AB-44B6-89BA-97181852125E}" type="datetimeFigureOut">
              <a:rPr lang="nl-BE" smtClean="0"/>
              <a:t>19/05/2024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53C7ABE-9703-5C1E-32DC-1BAF89C13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5ED5337-2F2A-8BFD-74AB-A330C2F80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2824A-EA37-454D-80A4-3D3FAAB82A9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11808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2DD94B-2AB4-DF91-DDB2-65339DE4E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C6F34A-61FC-AE13-A0DC-74E2BC5D44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2D96DC5-C2D4-387A-D102-B622E7AD0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FA63831-0FDE-F4B0-38A9-B7B0FB40A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965D-F9AB-44B6-89BA-97181852125E}" type="datetimeFigureOut">
              <a:rPr lang="nl-BE" smtClean="0"/>
              <a:t>19/05/2024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FE0AA82-EB3A-0863-86BC-E2B178760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D6FE60B-8AA3-B3CD-794C-3B97EB421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2824A-EA37-454D-80A4-3D3FAAB82A9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28124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4A13DC-165C-A168-75A5-21B9040DD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5B83CA9-77CB-996E-99B2-AF4900433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D254FD8-7E7F-434A-56E0-DA77BD717E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BFDFB87-7B09-233F-0820-9D39120EC7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D397357-EEF0-82C2-E5E6-BE368599B8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1E156E2-B5CF-1190-E1B4-B41ED14EA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965D-F9AB-44B6-89BA-97181852125E}" type="datetimeFigureOut">
              <a:rPr lang="nl-BE" smtClean="0"/>
              <a:t>19/05/2024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5F55E1C-7239-8174-AC1C-98469165E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9B20032-BC88-5ED3-6FDC-5246934B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2824A-EA37-454D-80A4-3D3FAAB82A9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76363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A2A337-92E3-7320-0F80-E40291660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AA9F43B-90C8-982A-9409-D27A3BB59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965D-F9AB-44B6-89BA-97181852125E}" type="datetimeFigureOut">
              <a:rPr lang="nl-BE" smtClean="0"/>
              <a:t>19/05/2024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7FB79AE-CCD6-785A-A7C6-CF470683C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1176772-9B35-7A06-FC5D-8A76D49BC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2824A-EA37-454D-80A4-3D3FAAB82A9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23670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53BAFB8-E426-85EB-95F6-31BAB1BD9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965D-F9AB-44B6-89BA-97181852125E}" type="datetimeFigureOut">
              <a:rPr lang="nl-BE" smtClean="0"/>
              <a:t>19/05/2024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D3E729C-C7A7-EC9F-338F-8C364E48C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853ADCE-31DE-8E57-0E6E-A08F38BFA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2824A-EA37-454D-80A4-3D3FAAB82A9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35216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593836-F1A4-40A4-83D2-5B863E3AC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E55D1CD-950F-08B8-6585-9047A048C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DDC64EE-D87B-1329-3DBD-3178C8435C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FF41AD3-7AE1-60EB-8E61-46E9127E8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965D-F9AB-44B6-89BA-97181852125E}" type="datetimeFigureOut">
              <a:rPr lang="nl-BE" smtClean="0"/>
              <a:t>19/05/2024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E9B6668-B31E-FACF-506B-EF949DE9A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3B2F724-4F9D-B85F-4C90-80645B44C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2824A-EA37-454D-80A4-3D3FAAB82A9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41664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FAD85D-9728-68DB-8FB9-332BFCDBB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8F24BB2-355B-B9CC-B0CB-2CA3B39B19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CF3F91C-B1E3-7784-6CAB-CD77224DBB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2DFE02C-3AC3-2FD5-4AF3-A61832EF4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965D-F9AB-44B6-89BA-97181852125E}" type="datetimeFigureOut">
              <a:rPr lang="nl-BE" smtClean="0"/>
              <a:t>19/05/2024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0E50885-FA8B-21A6-6452-EC4C0B988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38F08AA-851C-1EFF-9117-3A72B895A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2824A-EA37-454D-80A4-3D3FAAB82A9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4061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2F06B3-DC9D-7714-C033-FF1E7EFF5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0450A59-0811-A7A1-563A-3A298E71BF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F9687E-EBB8-9538-FC8C-B5F87ACC3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965D-F9AB-44B6-89BA-97181852125E}" type="datetimeFigureOut">
              <a:rPr lang="nl-BE" smtClean="0"/>
              <a:t>19/05/2024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7FB9524-6D26-B9E8-B7A9-15F920FEE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DC35F9C-C7C3-B1C1-5DD8-6D63F6308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2824A-EA37-454D-80A4-3D3FAAB82A9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48416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9915BAA-85EA-88C7-DEDB-660E5E187F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4C03809-5232-0284-9F86-BD0AB7EFC4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BA477F3-9A1C-C401-1978-07D1693AA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965D-F9AB-44B6-89BA-97181852125E}" type="datetimeFigureOut">
              <a:rPr lang="nl-BE" smtClean="0"/>
              <a:t>19/05/2024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6497BEF-53BB-C207-18C1-B0496E3A7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478A24-A6AC-B06D-4F10-5706D7160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2824A-EA37-454D-80A4-3D3FAAB82A9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35021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5471924-5370-B0FE-856C-4B168E235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ABAE621-CC61-F15D-C31A-1E525F13E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5792F8-CA67-C0CC-89E1-680778681B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3965D-F9AB-44B6-89BA-97181852125E}" type="datetimeFigureOut">
              <a:rPr lang="nl-BE" smtClean="0"/>
              <a:t>19/05/2024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9D98A78-B382-96D6-94F3-DC46446AEB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98F1443-2E43-9AE6-131B-8C400B5E5A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2824A-EA37-454D-80A4-3D3FAAB82A9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81750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E7886B86-556E-9096-8E53-DC8FF4457E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36"/>
          <a:stretch/>
        </p:blipFill>
        <p:spPr>
          <a:xfrm>
            <a:off x="1131216" y="978647"/>
            <a:ext cx="3398149" cy="2450354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42128757-E271-D716-8BDF-EADC49541B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74" y="3321251"/>
            <a:ext cx="2628895" cy="3509169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D7FDFDD8-AA8E-84B5-B971-4826DF37FA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2" t="5464" r="12024" b="9033"/>
          <a:stretch/>
        </p:blipFill>
        <p:spPr>
          <a:xfrm>
            <a:off x="6412093" y="1355300"/>
            <a:ext cx="2501087" cy="20737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40A80367-5D74-7C8E-B97A-89DB8FFB072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8" b="1377"/>
          <a:stretch/>
        </p:blipFill>
        <p:spPr>
          <a:xfrm>
            <a:off x="4523604" y="872121"/>
            <a:ext cx="1988841" cy="152002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83BD9EE7-585C-016A-88E0-ED0B14FCD02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90" r="28448"/>
          <a:stretch/>
        </p:blipFill>
        <p:spPr>
          <a:xfrm>
            <a:off x="8732363" y="273377"/>
            <a:ext cx="3539980" cy="685800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6E9310CC-DA24-54A9-5475-A3D6C512F8C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7" t="2516" r="18847"/>
          <a:stretch/>
        </p:blipFill>
        <p:spPr>
          <a:xfrm>
            <a:off x="3596119" y="3623338"/>
            <a:ext cx="2866856" cy="2584212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F7FFAB3E-CD0C-4B92-CF02-B431F565CA6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03"/>
          <a:stretch/>
        </p:blipFill>
        <p:spPr>
          <a:xfrm>
            <a:off x="6886267" y="3261721"/>
            <a:ext cx="2723032" cy="3249801"/>
          </a:xfrm>
          <a:prstGeom prst="rect">
            <a:avLst/>
          </a:prstGeom>
        </p:spPr>
      </p:pic>
      <p:sp>
        <p:nvSpPr>
          <p:cNvPr id="19" name="Tekstvak 18">
            <a:extLst>
              <a:ext uri="{FF2B5EF4-FFF2-40B4-BE49-F238E27FC236}">
                <a16:creationId xmlns:a16="http://schemas.microsoft.com/office/drawing/2014/main" id="{E7314DF8-A817-B6ED-67E8-56A9D2B02D95}"/>
              </a:ext>
            </a:extLst>
          </p:cNvPr>
          <p:cNvSpPr txBox="1"/>
          <p:nvPr/>
        </p:nvSpPr>
        <p:spPr>
          <a:xfrm>
            <a:off x="414192" y="279053"/>
            <a:ext cx="92307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/>
              <a:t>Mogelijkheden zat voor creatieve en betaalbare invulling van een speelplek </a:t>
            </a:r>
            <a:r>
              <a:rPr lang="nl-BE" sz="2000" b="1" dirty="0" err="1"/>
              <a:t>i.f.v</a:t>
            </a:r>
            <a:r>
              <a:rPr lang="nl-BE" sz="2000" b="1" dirty="0"/>
              <a:t>. wat  de kinderen zelf willen en leuk vinden…</a:t>
            </a:r>
          </a:p>
        </p:txBody>
      </p:sp>
    </p:spTree>
    <p:extLst>
      <p:ext uri="{BB962C8B-B14F-4D97-AF65-F5344CB8AC3E}">
        <p14:creationId xmlns:p14="http://schemas.microsoft.com/office/powerpoint/2010/main" val="271172389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25</Words>
  <Application>Microsoft Office PowerPoint</Application>
  <PresentationFormat>Breedbeeld</PresentationFormat>
  <Paragraphs>1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Rudi de Meyer</dc:creator>
  <cp:lastModifiedBy>Rudi de Meyer</cp:lastModifiedBy>
  <cp:revision>2</cp:revision>
  <dcterms:created xsi:type="dcterms:W3CDTF">2024-05-19T17:39:34Z</dcterms:created>
  <dcterms:modified xsi:type="dcterms:W3CDTF">2024-05-19T17:49:38Z</dcterms:modified>
</cp:coreProperties>
</file>